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8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7C3ECB-AE40-48F1-B5EC-A37B656E2EC0}" type="datetimeFigureOut">
              <a:rPr lang="es-ES" smtClean="0"/>
              <a:pPr/>
              <a:t>18/11/2014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E0A33-2536-4BFA-9DB9-40C30680F413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9614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El Pensamiento creativo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04864"/>
            <a:ext cx="6400800" cy="396044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Es la habilidad de generar ideas nuevas, reestructurando patrones existentes, reingeniando nuestros procesos en el pensar, mediante el uso balanceado de nuestro crebro.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Es una destreza que puede desarrollarse mediante la practica de tecnicas.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A traves de su participaciión el trabajador puede lograr  una actitud mas abierta hacia la internación de nuevos metodos de trabajo.</a:t>
            </a:r>
            <a:endParaRPr lang="es-E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u="sng" dirty="0" smtClean="0">
                <a:solidFill>
                  <a:srgbClr val="002060"/>
                </a:solidFill>
              </a:rPr>
              <a:t>Comparación:</a:t>
            </a:r>
          </a:p>
          <a:p>
            <a:pPr algn="just"/>
            <a:endParaRPr lang="es-CL" b="1" u="sng" dirty="0" smtClean="0">
              <a:solidFill>
                <a:srgbClr val="002060"/>
              </a:solidFill>
            </a:endParaRP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  Consiste en establecer relaciones de semejanzas o diferencias entre objetos, situaciones , hechos o personas. Por el lado de lo semejante encontramos lo idéntico y por el lado de lo diferente encontramos lo contrario.</a:t>
            </a:r>
          </a:p>
          <a:p>
            <a:endParaRPr lang="es-ES" b="1" u="sng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1" u="sng" dirty="0" smtClean="0">
                <a:solidFill>
                  <a:srgbClr val="002060"/>
                </a:solidFill>
              </a:rPr>
              <a:t>Clasificación: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Es la agrupación de los elementos de un conjunto en subconjunto, clases o conceptos clasificatorios que lo dividen en forma excluyente y completa.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Une las cosas semejantes y separa las que son diferentes.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La observación y la comparación son prerrequisitos para la clasificación. 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u="sng" dirty="0" smtClean="0">
                <a:solidFill>
                  <a:srgbClr val="002060"/>
                </a:solidFill>
              </a:rPr>
              <a:t>Inferencia/deducción/interpretación.</a:t>
            </a:r>
          </a:p>
          <a:p>
            <a:endParaRPr lang="es-CL" b="1" u="sng" dirty="0" smtClean="0">
              <a:solidFill>
                <a:srgbClr val="002060"/>
              </a:solidFill>
            </a:endParaRPr>
          </a:p>
          <a:p>
            <a:r>
              <a:rPr lang="es-CL" dirty="0" smtClean="0">
                <a:solidFill>
                  <a:srgbClr val="002060"/>
                </a:solidFill>
              </a:rPr>
              <a:t>Es la operación mediante la cual se pasa de una verdad conocida a una desconocida, es decir, a partir de lo que sabemos, hacemos deducciones, conclusiones o derivaciones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Esto supone el riego de equivocarnos.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b="1" u="sng" dirty="0" smtClean="0">
                <a:solidFill>
                  <a:srgbClr val="002060"/>
                </a:solidFill>
              </a:rPr>
              <a:t>Seguir Instrucciones: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Implica, en primer lugar , precisar términos, secuencias, recursos y metas. En segunda instancia, traducir, utilizar y aplicar esas instrucciones verbales o gráficas en acciones físicas o  en operaciones intelectuales.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Cuando hay fallas en la transmisión de instrucciones los resultados pueden ser peligrosos.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Como Retenemos y Asimilamos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dirty="0" smtClean="0">
                <a:solidFill>
                  <a:srgbClr val="002060"/>
                </a:solidFill>
              </a:rPr>
              <a:t>10% De lo que leemos.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20% De lo que oímos.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30% De lo que vemos.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50% De lo que oímos y vemos.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70% De lo que decimos.</a:t>
            </a:r>
          </a:p>
          <a:p>
            <a:r>
              <a:rPr lang="es-CL" dirty="0" smtClean="0">
                <a:solidFill>
                  <a:srgbClr val="002060"/>
                </a:solidFill>
              </a:rPr>
              <a:t>90% de lo que hacemos.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Pensamiento Creativo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CL" dirty="0" smtClean="0">
                <a:solidFill>
                  <a:srgbClr val="002060"/>
                </a:solidFill>
              </a:rPr>
              <a:t>El pensar creativo se desarrolla cuando aprendemos a usar el lado o hemisferio derecho de nuestro cerebro., en el se encuentra la creatividad, la intuición, la imaginación, las formas, los colores. Etc.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En el hemisferio izquierdo esta la lógica, la secuencia, la visión lineal, las palabras, los números, las matemáticas, la razón, etc.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Lo ideal es usar ambos hemisferios en forma equilibrada.  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Pensamiento Creativo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dirty="0" smtClean="0">
                <a:solidFill>
                  <a:srgbClr val="002060"/>
                </a:solidFill>
              </a:rPr>
              <a:t>El pensar creativamente permite analizar situaciones en forma diferente a lo acostumbrado.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El pensamiento creativo es una alternativa para desarrollar habilidades verdaderamente innovadoras y eficaces.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La clave para ser exitoso en el trabajo esta en aprender a pensar en forma diferente para transformarnos en trabajadores creativos.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Aprender a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dirty="0" smtClean="0">
                <a:solidFill>
                  <a:srgbClr val="002060"/>
                </a:solidFill>
              </a:rPr>
              <a:t>Aprender a Aprender, es tener conciencia de cómo uno aprende, de saber cuales son las maneras mas eficaces para aprender.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Es encontrar la manera de entender, analizar y aprender las cosas del exterior por los medios que a cada uno le parezca convenientes, cómodos o mas fáciles.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Aprender a aprender consiste en darse cuenta de lo que uno aprende y como lo aprende.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Como Aprendemos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Considerar los procesos cognitivos, mas que como resultado, sino mas bien como el desarrollo de competencias necesarias para el aprendizaje.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No hay un esquema único, rígido de clasificación de los procesos cognitivos.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Es importante considerar la importancia de los procesos cognitivos propios de cada individuo y su propia estructura cognitiva.</a:t>
            </a:r>
          </a:p>
          <a:p>
            <a:pPr algn="just"/>
            <a:r>
              <a:rPr lang="es-CL" sz="2800" b="1" u="sng" dirty="0" smtClean="0">
                <a:solidFill>
                  <a:srgbClr val="002060"/>
                </a:solidFill>
              </a:rPr>
              <a:t>Cognitivo,</a:t>
            </a:r>
            <a:r>
              <a:rPr lang="es-CL" sz="2800" dirty="0" smtClean="0">
                <a:solidFill>
                  <a:srgbClr val="002060"/>
                </a:solidFill>
              </a:rPr>
              <a:t> que pertenece o que eta relacionado al conocimiento.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L" b="1" u="sng" dirty="0" smtClean="0">
                <a:solidFill>
                  <a:srgbClr val="002060"/>
                </a:solidFill>
              </a:rPr>
              <a:t>Observación/ Percepción: </a:t>
            </a:r>
            <a:r>
              <a:rPr lang="es-CL" dirty="0" smtClean="0">
                <a:solidFill>
                  <a:srgbClr val="002060"/>
                </a:solidFill>
              </a:rPr>
              <a:t>Consiste en examinar intencionalmente, mediante los sentidos, una situación u objeto del mundo que nos rodea.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La capacidad para observar lo que nos rodea, es la base para determinar cualidades propiedades o características.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Como no todo lo que observamos es de nuestro interés utilizamos un mecanismo de filtración llamado percepción selectiva.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800" b="1" u="sng" dirty="0" smtClean="0">
                <a:solidFill>
                  <a:srgbClr val="002060"/>
                </a:solidFill>
              </a:rPr>
              <a:t>Memorización; </a:t>
            </a:r>
            <a:r>
              <a:rPr lang="es-CL" sz="2800" dirty="0" smtClean="0">
                <a:solidFill>
                  <a:srgbClr val="002060"/>
                </a:solidFill>
              </a:rPr>
              <a:t>La memoria es la base fundamental para el aprendizaje y el pensamiento.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Nos permite almacenar y recuperar conocimientos acumulados, evocar experiencias y retener lo aprendido para utilizarlo cuando sea necesario. </a:t>
            </a:r>
            <a:r>
              <a:rPr lang="es-CL" sz="2800" b="1" u="sng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Para la memorización en el aprendizaje están: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La elaboración de resúmenes y esquemas, repetir lo que entendemos o solicitar a otra persona que nos pregunte sobre lo estudiado.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¿Cómo Memorizar?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Comprender primero: Antes de memorizar debemos asegurarnos de haber entendido.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Es necesario saber por que ocurren los fenómenos, el porque de una información.</a:t>
            </a:r>
          </a:p>
          <a:p>
            <a:pPr algn="just"/>
            <a:r>
              <a:rPr lang="es-CL" sz="2800" dirty="0" smtClean="0">
                <a:solidFill>
                  <a:srgbClr val="002060"/>
                </a:solidFill>
              </a:rPr>
              <a:t>Repensar mas que repasar. Es necesario repensar los conocimientos adquiridos, relacionarlo con nuestros conocimientos previos, criticar, discutir o redactar con nuestras palabras lo  aprendido. </a:t>
            </a:r>
            <a:endParaRPr lang="es-ES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CL" dirty="0" smtClean="0"/>
              <a:t>Formas de Aprender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L" b="1" u="sng" dirty="0" smtClean="0">
                <a:solidFill>
                  <a:srgbClr val="002060"/>
                </a:solidFill>
              </a:rPr>
              <a:t>Análisis - Síntesis:  </a:t>
            </a:r>
            <a:r>
              <a:rPr lang="es-CL" dirty="0" smtClean="0">
                <a:solidFill>
                  <a:srgbClr val="002060"/>
                </a:solidFill>
              </a:rPr>
              <a:t>El análisis tiene dos sentidos principales: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Es el proceso de distinguir y separar las partes de un todo para conocer sus principios o elementos.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Se refiere al examen que se hace de una cosa, situación u obra.</a:t>
            </a:r>
          </a:p>
          <a:p>
            <a:pPr algn="just"/>
            <a:r>
              <a:rPr lang="es-CL" dirty="0" smtClean="0">
                <a:solidFill>
                  <a:srgbClr val="002060"/>
                </a:solidFill>
              </a:rPr>
              <a:t>Es decir, es la descomposición de un todo en sus partes componentes con la intención de comprenderlo.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844</Words>
  <Application>Microsoft Office PowerPoint</Application>
  <PresentationFormat>Presentación en pantalla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El Pensamiento creativo</vt:lpstr>
      <vt:lpstr>Pensamiento Creativo</vt:lpstr>
      <vt:lpstr>Pensamiento Creativo</vt:lpstr>
      <vt:lpstr>Aprender a Aprender</vt:lpstr>
      <vt:lpstr>Como Aprendemos</vt:lpstr>
      <vt:lpstr>Formas de Aprender</vt:lpstr>
      <vt:lpstr>Formas de Aprender</vt:lpstr>
      <vt:lpstr>Formas de aprender</vt:lpstr>
      <vt:lpstr>Formas de Aprender</vt:lpstr>
      <vt:lpstr>Formas de Aprender</vt:lpstr>
      <vt:lpstr>Formas de Aprender</vt:lpstr>
      <vt:lpstr>Formas de Aprender</vt:lpstr>
      <vt:lpstr>Formas de Aprender</vt:lpstr>
      <vt:lpstr>Como Retenemos y Asimilamos</vt:lpstr>
    </vt:vector>
  </TitlesOfParts>
  <Company>SoftPack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Pensamiento creativo</dc:title>
  <dc:creator>EQUIPO</dc:creator>
  <cp:lastModifiedBy>EQUIPO</cp:lastModifiedBy>
  <cp:revision>11</cp:revision>
  <dcterms:created xsi:type="dcterms:W3CDTF">2013-11-25T02:13:52Z</dcterms:created>
  <dcterms:modified xsi:type="dcterms:W3CDTF">2014-11-18T22:34:38Z</dcterms:modified>
</cp:coreProperties>
</file>